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A0F8CF-AAC4-4614-8280-CE3622400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DFBDB1-492B-462A-8594-186006AEC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D920D1-6893-4F36-A19D-9B392F1F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C52BD2-2F87-481D-9907-3232DB5A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38B83D-917D-457E-8433-4ED3EA67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240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1FC642-F4F4-4702-9B64-F0C7724E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05DB643-D952-4D3E-9396-DA7FDD812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D9C146-11B7-4DC5-88FA-8B0A2C1E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FD0258-1CA1-4CEB-9B00-28C6E55D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2F979B-4C98-4AD6-B8F8-ABFBD557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15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51FB686-E319-45DA-96B8-D79D225B5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A7022C8-BFAC-4351-B48F-D4012FF5D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E058CE-2248-44B7-BBCF-1F8B75E0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96DC09-5D7D-4533-AB42-C0D7E325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675FFC-ACC1-423E-B765-50B15AED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7920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3B7C4-9F24-41AB-8E8C-0C6A15A2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FF48C2-6426-4615-A70B-8CB63CEC0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8CF163-960A-42B8-AAF4-65B2FE56C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F1A04C-4A28-4ECF-B43D-8ECF5B4D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C454CB-8D10-4561-9D5F-B996D926E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337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BE602D-FD8C-4C2A-86F6-696B38FD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5EFDF1-7AFF-49D5-B931-FC0597B36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1CE6D7-0D67-40C6-A197-58C271F3D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FBB09F-3818-423D-ACA0-6C5C77E9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112DC3-920E-4F3D-9D00-3BC61B24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17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8C07E-C5B2-4C6A-B174-28979C28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F378BF-094B-485C-AF14-2AAA84DC5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370A92-B6F2-4C37-A4C6-690D8D692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DE531C-BCAE-4189-9169-30CF46AA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50CBE7-8708-4F55-93C1-2D08ABA0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D6F0B8-CA21-4C5C-B948-8141866B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736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4C2E61-1A36-45CE-85DA-0CE78062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5BD4FB-2FE2-41FD-9CEA-FD8A70E7F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E1620A-21A1-4541-AE90-361279A12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107C16-56B1-4270-A54E-F173A53CB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84C418F-6E8E-4428-B596-85D6D992B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1E6FB04-7B18-466B-93ED-1D9E9D50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B2FA37-9EF3-45B1-92FD-D06E0538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9AA8F9A-49F1-446D-A5EC-1B2C0D8D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93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6E34B7-88F8-43E9-84E9-5E979BAB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BD9A389-EA00-46BE-BEE6-EBAEEB3ED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4A345B-1031-4E3D-BEA9-66703CA6C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D3BC81-CFEF-4D3B-88C5-E5D4B6BA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62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0721C0-3BAF-4C44-B289-27F83377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3FD7B14-49F5-4C5D-8318-37108C6C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8B8792-C51A-4806-A221-5A889BFB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44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AA696-9D51-4147-AD26-ED6B1C426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DDD5AB-64E6-40AD-B31F-C6CB29E3C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4CBD8D-F748-4D4F-B48F-D42EB707D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8B3F50-8C91-4C03-8119-F066559F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FEFEE7-EF05-4E76-8A0E-00730471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86F3DC-060C-436C-BB55-B60235D3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297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39C1DB-11EA-4E86-89AB-03EA2ABE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9E20AD-889F-4385-A6B2-5F4EE69AF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871B03-7402-4D93-BC29-544D43FB1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61DD7E-4568-43C9-A9A5-6098EC6F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C9E5CB-255B-4A08-904B-6E3232CF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DA953F-AD2F-4201-9C6D-F2D9C0EA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645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C12FE55-83B2-4F01-8572-792878FE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421A85-9B48-457A-9C45-E7D11E115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474765-A210-4926-A6F1-40EDB893D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6C649-F585-4B80-825F-01C296EA4559}" type="datetimeFigureOut">
              <a:rPr lang="fr-FR" smtClean="0"/>
              <a:t>04/02/2020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56B6C7-E80B-4E0E-9553-CCD059877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A23E51-3221-415E-B57C-A01491A55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1FF45-6AA1-4C0E-847F-0984AA5F07E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833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7AD5089-7E89-43C2-804F-AE7281A2B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69" y="769218"/>
            <a:ext cx="10086879" cy="60887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C6BB7A1-39C4-4837-A792-512603F4376C}"/>
              </a:ext>
            </a:extLst>
          </p:cNvPr>
          <p:cNvSpPr txBox="1"/>
          <p:nvPr/>
        </p:nvSpPr>
        <p:spPr>
          <a:xfrm>
            <a:off x="3000651" y="122887"/>
            <a:ext cx="605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Detailed map reveal where Rihanna, Drake, Taylor Swift and Luke Bryan are listened the most </a:t>
            </a:r>
          </a:p>
        </p:txBody>
      </p:sp>
    </p:spTree>
    <p:extLst>
      <p:ext uri="{BB962C8B-B14F-4D97-AF65-F5344CB8AC3E}">
        <p14:creationId xmlns:p14="http://schemas.microsoft.com/office/powerpoint/2010/main" val="206412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9B1027C-F26F-4F8D-8B66-ABE81806B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53" b="100000" l="158" r="992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1" y="696351"/>
            <a:ext cx="8504807" cy="55938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07AE9A1-397B-4DAF-9490-03129F6BBD33}"/>
              </a:ext>
            </a:extLst>
          </p:cNvPr>
          <p:cNvSpPr txBox="1"/>
          <p:nvPr/>
        </p:nvSpPr>
        <p:spPr>
          <a:xfrm>
            <a:off x="3295773" y="839986"/>
            <a:ext cx="520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Repartition of Folk music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77A8D-CD23-490F-BD84-F7AB53663E9F}"/>
              </a:ext>
            </a:extLst>
          </p:cNvPr>
          <p:cNvSpPr/>
          <p:nvPr/>
        </p:nvSpPr>
        <p:spPr>
          <a:xfrm>
            <a:off x="4175700" y="6433842"/>
            <a:ext cx="3449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u="sng" dirty="0">
                <a:solidFill>
                  <a:srgbClr val="0070C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https://www.dailymail.co.uk/news/article-2609009/</a:t>
            </a:r>
            <a:endParaRPr 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40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B24CCED-9B39-41B2-ABFD-AC95FB1BB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"/>
          <a:stretch/>
        </p:blipFill>
        <p:spPr>
          <a:xfrm>
            <a:off x="2125532" y="401672"/>
            <a:ext cx="8074911" cy="595378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E66B813-0CBD-40C8-A621-D70788D717DE}"/>
              </a:ext>
            </a:extLst>
          </p:cNvPr>
          <p:cNvSpPr txBox="1"/>
          <p:nvPr/>
        </p:nvSpPr>
        <p:spPr>
          <a:xfrm>
            <a:off x="3694645" y="2923747"/>
            <a:ext cx="71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Utah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017710-9756-4851-A0D4-6FB10D8E527A}"/>
              </a:ext>
            </a:extLst>
          </p:cNvPr>
          <p:cNvSpPr txBox="1"/>
          <p:nvPr/>
        </p:nvSpPr>
        <p:spPr>
          <a:xfrm>
            <a:off x="3448165" y="2120560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Idaho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55E765E-2A43-468E-ABCF-48DE0B98DB82}"/>
              </a:ext>
            </a:extLst>
          </p:cNvPr>
          <p:cNvSpPr txBox="1"/>
          <p:nvPr/>
        </p:nvSpPr>
        <p:spPr>
          <a:xfrm>
            <a:off x="8626138" y="1219824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New York</a:t>
            </a:r>
            <a:endParaRPr lang="fr-FR" sz="1200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77E834A7-182A-4D6A-B381-A8CF949B0D93}"/>
              </a:ext>
            </a:extLst>
          </p:cNvPr>
          <p:cNvCxnSpPr>
            <a:cxnSpLocks/>
          </p:cNvCxnSpPr>
          <p:nvPr/>
        </p:nvCxnSpPr>
        <p:spPr>
          <a:xfrm>
            <a:off x="9023413" y="1653038"/>
            <a:ext cx="76199" cy="5930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7C0226F-C9B9-43ED-B9AA-8E5F2C28C274}"/>
              </a:ext>
            </a:extLst>
          </p:cNvPr>
          <p:cNvSpPr txBox="1"/>
          <p:nvPr/>
        </p:nvSpPr>
        <p:spPr>
          <a:xfrm>
            <a:off x="10040489" y="1102928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Maine</a:t>
            </a:r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7E8A871-92D1-42BF-9184-FC10B54A1BE5}"/>
              </a:ext>
            </a:extLst>
          </p:cNvPr>
          <p:cNvCxnSpPr>
            <a:cxnSpLocks/>
          </p:cNvCxnSpPr>
          <p:nvPr/>
        </p:nvCxnSpPr>
        <p:spPr>
          <a:xfrm flipH="1">
            <a:off x="9809818" y="1314238"/>
            <a:ext cx="279263" cy="221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03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BEB192-5999-41C5-B755-8593B00A4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0" b="94907" l="21615" r="99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25" t="2718" b="4077"/>
          <a:stretch/>
        </p:blipFill>
        <p:spPr>
          <a:xfrm>
            <a:off x="5788241" y="1232530"/>
            <a:ext cx="5779364" cy="3826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3DBB80C-305B-4FD5-9203-F92E4083A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99512" l="158" r="985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80" y="1232530"/>
            <a:ext cx="5648371" cy="36527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D0DB9EB-2440-43F9-BB0E-A5F3E1A84506}"/>
              </a:ext>
            </a:extLst>
          </p:cNvPr>
          <p:cNvSpPr txBox="1"/>
          <p:nvPr/>
        </p:nvSpPr>
        <p:spPr>
          <a:xfrm>
            <a:off x="386054" y="1064281"/>
            <a:ext cx="520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Repartition of Country music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C73E68-3B80-4325-AEE9-EC500E52AF5E}"/>
              </a:ext>
            </a:extLst>
          </p:cNvPr>
          <p:cNvSpPr txBox="1"/>
          <p:nvPr/>
        </p:nvSpPr>
        <p:spPr>
          <a:xfrm>
            <a:off x="6096000" y="1204429"/>
            <a:ext cx="520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Repartition of Gospel music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7D6FF6-8C37-4EB1-9F36-D9C4A9B3D7FC}"/>
              </a:ext>
            </a:extLst>
          </p:cNvPr>
          <p:cNvSpPr/>
          <p:nvPr/>
        </p:nvSpPr>
        <p:spPr>
          <a:xfrm>
            <a:off x="4178659" y="6301708"/>
            <a:ext cx="3449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u="sng" dirty="0">
                <a:solidFill>
                  <a:srgbClr val="0070C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https://www.dailymail.co.uk/news/article-2609009/</a:t>
            </a:r>
            <a:endParaRPr 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5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BF3FC8-0E13-4033-BFEF-FE16705A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99" y="205067"/>
            <a:ext cx="8602462" cy="660255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C4E05CB-DB87-4A3B-97E5-546D9B982D01}"/>
              </a:ext>
            </a:extLst>
          </p:cNvPr>
          <p:cNvSpPr txBox="1"/>
          <p:nvPr/>
        </p:nvSpPr>
        <p:spPr>
          <a:xfrm>
            <a:off x="7621033" y="3448975"/>
            <a:ext cx="103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Kentucky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86C5D90-476E-4C64-A9F6-C5EBAF4AAA76}"/>
              </a:ext>
            </a:extLst>
          </p:cNvPr>
          <p:cNvSpPr txBox="1"/>
          <p:nvPr/>
        </p:nvSpPr>
        <p:spPr>
          <a:xfrm>
            <a:off x="4089441" y="2246472"/>
            <a:ext cx="1202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Wyoming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0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B3B5A5-2E10-4C2F-91B9-1818F2A3D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318" y="351510"/>
            <a:ext cx="8351363" cy="61549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EA1B8B-B066-4447-9BDC-7A555C2ED163}"/>
              </a:ext>
            </a:extLst>
          </p:cNvPr>
          <p:cNvSpPr/>
          <p:nvPr/>
        </p:nvSpPr>
        <p:spPr>
          <a:xfrm>
            <a:off x="1793289" y="6125592"/>
            <a:ext cx="834501" cy="577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B972D88-EA7C-4DEA-A4BB-A65552FB8D6C}"/>
              </a:ext>
            </a:extLst>
          </p:cNvPr>
          <p:cNvSpPr txBox="1"/>
          <p:nvPr/>
        </p:nvSpPr>
        <p:spPr>
          <a:xfrm>
            <a:off x="9867532" y="2673970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Connecticut</a:t>
            </a:r>
            <a:endParaRPr lang="fr-FR" sz="1200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83BD04E-BD2E-4D79-B272-6D6C631EF8D3}"/>
              </a:ext>
            </a:extLst>
          </p:cNvPr>
          <p:cNvCxnSpPr>
            <a:cxnSpLocks/>
          </p:cNvCxnSpPr>
          <p:nvPr/>
        </p:nvCxnSpPr>
        <p:spPr>
          <a:xfrm flipH="1" flipV="1">
            <a:off x="9525741" y="2396971"/>
            <a:ext cx="346228" cy="276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7475428-3241-4B5B-8F54-AD24D1784423}"/>
              </a:ext>
            </a:extLst>
          </p:cNvPr>
          <p:cNvSpPr txBox="1"/>
          <p:nvPr/>
        </p:nvSpPr>
        <p:spPr>
          <a:xfrm>
            <a:off x="6896054" y="5473963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Mississippi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9F821BD-9087-49F0-9334-02E7E974D92A}"/>
              </a:ext>
            </a:extLst>
          </p:cNvPr>
          <p:cNvCxnSpPr>
            <a:cxnSpLocks/>
          </p:cNvCxnSpPr>
          <p:nvPr/>
        </p:nvCxnSpPr>
        <p:spPr>
          <a:xfrm flipH="1" flipV="1">
            <a:off x="6762790" y="4854639"/>
            <a:ext cx="3750" cy="3418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BA5DA30-FFE3-4D8C-A70C-32CD4445DDCC}"/>
              </a:ext>
            </a:extLst>
          </p:cNvPr>
          <p:cNvSpPr txBox="1"/>
          <p:nvPr/>
        </p:nvSpPr>
        <p:spPr>
          <a:xfrm>
            <a:off x="6292373" y="5171678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Louisiana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5CB8A20-C6A7-4AC2-8DBE-98BDCAFA046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7260456" y="4714045"/>
            <a:ext cx="239280" cy="759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E32C1DE-94C2-48A4-A870-44976C1816A7}"/>
              </a:ext>
            </a:extLst>
          </p:cNvPr>
          <p:cNvSpPr txBox="1"/>
          <p:nvPr/>
        </p:nvSpPr>
        <p:spPr>
          <a:xfrm>
            <a:off x="7428982" y="5121981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Alabama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D9940DF-D043-4613-BDC2-94A8AA9ABDD1}"/>
              </a:ext>
            </a:extLst>
          </p:cNvPr>
          <p:cNvCxnSpPr>
            <a:cxnSpLocks/>
          </p:cNvCxnSpPr>
          <p:nvPr/>
        </p:nvCxnSpPr>
        <p:spPr>
          <a:xfrm flipV="1">
            <a:off x="7730873" y="4683693"/>
            <a:ext cx="0" cy="4103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11AE717-2234-4781-AC9F-24534874B27F}"/>
              </a:ext>
            </a:extLst>
          </p:cNvPr>
          <p:cNvCxnSpPr>
            <a:cxnSpLocks/>
          </p:cNvCxnSpPr>
          <p:nvPr/>
        </p:nvCxnSpPr>
        <p:spPr>
          <a:xfrm flipH="1" flipV="1">
            <a:off x="8291005" y="4470355"/>
            <a:ext cx="477259" cy="213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455BF7CC-1A67-441A-8EE8-8DB1F46CA5EE}"/>
              </a:ext>
            </a:extLst>
          </p:cNvPr>
          <p:cNvSpPr txBox="1"/>
          <p:nvPr/>
        </p:nvSpPr>
        <p:spPr>
          <a:xfrm>
            <a:off x="8695154" y="4574840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Georgia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E5CC10-3D85-4E76-B580-27CEDA638318}"/>
              </a:ext>
            </a:extLst>
          </p:cNvPr>
          <p:cNvSpPr txBox="1"/>
          <p:nvPr/>
        </p:nvSpPr>
        <p:spPr>
          <a:xfrm>
            <a:off x="9134288" y="5404856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Florida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74BE35AE-F19E-467E-AD7E-625C2C5E1547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8797536" y="5404856"/>
            <a:ext cx="336752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860E35A1-E763-4837-A2E0-6BD0FE1A70E2}"/>
              </a:ext>
            </a:extLst>
          </p:cNvPr>
          <p:cNvSpPr txBox="1"/>
          <p:nvPr/>
        </p:nvSpPr>
        <p:spPr>
          <a:xfrm>
            <a:off x="1207100" y="3501786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California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699D273-05D0-4557-B0EC-F18BD6553D49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793289" y="3111200"/>
            <a:ext cx="746295" cy="390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34FA4EA5-7994-4784-A641-5EA35B29D877}"/>
              </a:ext>
            </a:extLst>
          </p:cNvPr>
          <p:cNvSpPr txBox="1"/>
          <p:nvPr/>
        </p:nvSpPr>
        <p:spPr>
          <a:xfrm>
            <a:off x="8928246" y="4177158"/>
            <a:ext cx="169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South Carolina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EE4278EA-77F6-4E28-9643-D85AF459F404}"/>
              </a:ext>
            </a:extLst>
          </p:cNvPr>
          <p:cNvSpPr txBox="1"/>
          <p:nvPr/>
        </p:nvSpPr>
        <p:spPr>
          <a:xfrm>
            <a:off x="9373923" y="3350824"/>
            <a:ext cx="169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Virginia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191BCE2-3E71-45B6-8460-8163452CB16C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657030" y="4148808"/>
            <a:ext cx="271216" cy="213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76AAE190-2C9F-4EFA-B4D6-5470BA901058}"/>
              </a:ext>
            </a:extLst>
          </p:cNvPr>
          <p:cNvCxnSpPr>
            <a:cxnSpLocks/>
          </p:cNvCxnSpPr>
          <p:nvPr/>
        </p:nvCxnSpPr>
        <p:spPr>
          <a:xfrm flipH="1" flipV="1">
            <a:off x="8965912" y="3840308"/>
            <a:ext cx="315431" cy="129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D104E11E-B5C6-44CD-ACC5-143C48B8DE9B}"/>
              </a:ext>
            </a:extLst>
          </p:cNvPr>
          <p:cNvSpPr txBox="1"/>
          <p:nvPr/>
        </p:nvSpPr>
        <p:spPr>
          <a:xfrm>
            <a:off x="9433743" y="3937202"/>
            <a:ext cx="169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 Carolina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0B0417C2-9D21-4275-B858-0C0860CF9A0F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8965912" y="3348522"/>
            <a:ext cx="408011" cy="186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F762D60-8140-451E-8163-56B933C7C6AC}"/>
              </a:ext>
            </a:extLst>
          </p:cNvPr>
          <p:cNvSpPr txBox="1"/>
          <p:nvPr/>
        </p:nvSpPr>
        <p:spPr>
          <a:xfrm>
            <a:off x="9458400" y="3040874"/>
            <a:ext cx="169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Maryland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92925137-A81F-4A37-8E01-AD478C403D31}"/>
              </a:ext>
            </a:extLst>
          </p:cNvPr>
          <p:cNvCxnSpPr>
            <a:cxnSpLocks/>
          </p:cNvCxnSpPr>
          <p:nvPr/>
        </p:nvCxnSpPr>
        <p:spPr>
          <a:xfrm flipH="1" flipV="1">
            <a:off x="9169917" y="3130972"/>
            <a:ext cx="354105" cy="947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434AF56A-1813-46FF-8DA9-C2676BFA7B53}"/>
              </a:ext>
            </a:extLst>
          </p:cNvPr>
          <p:cNvSpPr txBox="1"/>
          <p:nvPr/>
        </p:nvSpPr>
        <p:spPr>
          <a:xfrm>
            <a:off x="3561480" y="3012524"/>
            <a:ext cx="71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Utah </a:t>
            </a:r>
            <a:endParaRPr lang="en-US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DADADA6-123B-4961-8806-9757B483F1F6}"/>
              </a:ext>
            </a:extLst>
          </p:cNvPr>
          <p:cNvSpPr txBox="1"/>
          <p:nvPr/>
        </p:nvSpPr>
        <p:spPr>
          <a:xfrm>
            <a:off x="7558889" y="3381602"/>
            <a:ext cx="103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Kentucky</a:t>
            </a:r>
            <a:endParaRPr lang="en-US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B2ED77D-4EBA-42FE-84B0-12D42FCCADAC}"/>
              </a:ext>
            </a:extLst>
          </p:cNvPr>
          <p:cNvSpPr txBox="1"/>
          <p:nvPr/>
        </p:nvSpPr>
        <p:spPr>
          <a:xfrm>
            <a:off x="4080564" y="1506114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</a:t>
            </a:r>
            <a:endParaRPr lang="en-US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1E78037-08CF-4A8C-BDFC-D756A8E34FF7}"/>
              </a:ext>
            </a:extLst>
          </p:cNvPr>
          <p:cNvSpPr txBox="1"/>
          <p:nvPr/>
        </p:nvSpPr>
        <p:spPr>
          <a:xfrm>
            <a:off x="3438240" y="2058417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Idaho</a:t>
            </a:r>
            <a:endParaRPr lang="en-US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5A5E39E-E6A1-4C02-ADC7-F3677903DE2A}"/>
              </a:ext>
            </a:extLst>
          </p:cNvPr>
          <p:cNvSpPr txBox="1"/>
          <p:nvPr/>
        </p:nvSpPr>
        <p:spPr>
          <a:xfrm>
            <a:off x="4080564" y="2246472"/>
            <a:ext cx="1202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Wyoming</a:t>
            </a:r>
            <a:endParaRPr lang="en-US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C6101467-405D-4BC7-974B-84D7E961680E}"/>
              </a:ext>
            </a:extLst>
          </p:cNvPr>
          <p:cNvSpPr txBox="1"/>
          <p:nvPr/>
        </p:nvSpPr>
        <p:spPr>
          <a:xfrm>
            <a:off x="10201925" y="1971398"/>
            <a:ext cx="156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Massachusetts</a:t>
            </a:r>
            <a:endParaRPr lang="fr-FR" sz="1200" dirty="0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E0EA8C5F-9716-4E2D-BE65-77FE02E76776}"/>
              </a:ext>
            </a:extLst>
          </p:cNvPr>
          <p:cNvCxnSpPr>
            <a:cxnSpLocks/>
          </p:cNvCxnSpPr>
          <p:nvPr/>
        </p:nvCxnSpPr>
        <p:spPr>
          <a:xfrm flipH="1">
            <a:off x="9685538" y="2170283"/>
            <a:ext cx="516387" cy="615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66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0021C27-F42E-4992-869E-7814A3E44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55" y="207424"/>
            <a:ext cx="8511122" cy="6309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3FBFBD-41A0-4270-9C5C-E912C7150CE6}"/>
              </a:ext>
            </a:extLst>
          </p:cNvPr>
          <p:cNvSpPr/>
          <p:nvPr/>
        </p:nvSpPr>
        <p:spPr>
          <a:xfrm>
            <a:off x="1695634" y="5939441"/>
            <a:ext cx="834501" cy="577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7024A8-7B0D-4A3A-BFF2-70CB527D1D79}"/>
              </a:ext>
            </a:extLst>
          </p:cNvPr>
          <p:cNvSpPr txBox="1"/>
          <p:nvPr/>
        </p:nvSpPr>
        <p:spPr>
          <a:xfrm>
            <a:off x="3938521" y="1417337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Montana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587A29C-8B64-4838-ABD4-BBBB312B2495}"/>
              </a:ext>
            </a:extLst>
          </p:cNvPr>
          <p:cNvSpPr txBox="1"/>
          <p:nvPr/>
        </p:nvSpPr>
        <p:spPr>
          <a:xfrm>
            <a:off x="4089441" y="2246472"/>
            <a:ext cx="1202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Wyoming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CF448F-AA55-496E-B12C-AE7E6A375569}"/>
              </a:ext>
            </a:extLst>
          </p:cNvPr>
          <p:cNvSpPr txBox="1"/>
          <p:nvPr/>
        </p:nvSpPr>
        <p:spPr>
          <a:xfrm>
            <a:off x="3278442" y="1978518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Idaho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844399-565C-4866-96B4-72F65648E292}"/>
              </a:ext>
            </a:extLst>
          </p:cNvPr>
          <p:cNvSpPr txBox="1"/>
          <p:nvPr/>
        </p:nvSpPr>
        <p:spPr>
          <a:xfrm>
            <a:off x="3561480" y="3012524"/>
            <a:ext cx="71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Utah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C2C5A29-A43D-41A0-957F-5A6E89775439}"/>
              </a:ext>
            </a:extLst>
          </p:cNvPr>
          <p:cNvSpPr txBox="1"/>
          <p:nvPr/>
        </p:nvSpPr>
        <p:spPr>
          <a:xfrm>
            <a:off x="2685552" y="2629498"/>
            <a:ext cx="87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Nevada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A544F7-3468-49D1-8957-105029031FEA}"/>
              </a:ext>
            </a:extLst>
          </p:cNvPr>
          <p:cNvSpPr txBox="1"/>
          <p:nvPr/>
        </p:nvSpPr>
        <p:spPr>
          <a:xfrm>
            <a:off x="6896054" y="5473963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Mississippi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A20080D-0D55-4FB5-985B-A852B52431FB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7260456" y="4714045"/>
            <a:ext cx="239280" cy="759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FE3F5C0-331A-4BBA-89A4-A1DA7C427DEB}"/>
              </a:ext>
            </a:extLst>
          </p:cNvPr>
          <p:cNvCxnSpPr>
            <a:cxnSpLocks/>
          </p:cNvCxnSpPr>
          <p:nvPr/>
        </p:nvCxnSpPr>
        <p:spPr>
          <a:xfrm flipH="1" flipV="1">
            <a:off x="6762790" y="4854639"/>
            <a:ext cx="3750" cy="3418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310D26C-C283-4FA8-B89E-60BEBBC7EADD}"/>
              </a:ext>
            </a:extLst>
          </p:cNvPr>
          <p:cNvSpPr txBox="1"/>
          <p:nvPr/>
        </p:nvSpPr>
        <p:spPr>
          <a:xfrm>
            <a:off x="6292373" y="5171678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Louisiana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27136D1-262E-4644-A778-394EA333CF18}"/>
              </a:ext>
            </a:extLst>
          </p:cNvPr>
          <p:cNvSpPr txBox="1"/>
          <p:nvPr/>
        </p:nvSpPr>
        <p:spPr>
          <a:xfrm>
            <a:off x="7428982" y="5121981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Alabama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96A0DD2-D472-4FE5-8261-9AFD94CAF0C6}"/>
              </a:ext>
            </a:extLst>
          </p:cNvPr>
          <p:cNvCxnSpPr>
            <a:cxnSpLocks/>
          </p:cNvCxnSpPr>
          <p:nvPr/>
        </p:nvCxnSpPr>
        <p:spPr>
          <a:xfrm flipV="1">
            <a:off x="7730873" y="4683693"/>
            <a:ext cx="0" cy="4103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2C44597-B3B8-42FC-AABB-17449249E841}"/>
              </a:ext>
            </a:extLst>
          </p:cNvPr>
          <p:cNvCxnSpPr>
            <a:cxnSpLocks/>
          </p:cNvCxnSpPr>
          <p:nvPr/>
        </p:nvCxnSpPr>
        <p:spPr>
          <a:xfrm flipH="1" flipV="1">
            <a:off x="8291005" y="4470355"/>
            <a:ext cx="477259" cy="213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A3F5842-8AC9-4B0C-A972-1A4612442362}"/>
              </a:ext>
            </a:extLst>
          </p:cNvPr>
          <p:cNvSpPr txBox="1"/>
          <p:nvPr/>
        </p:nvSpPr>
        <p:spPr>
          <a:xfrm>
            <a:off x="8695154" y="4574840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Georgia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DE05F67-2FFD-4545-8F92-6CC42115B0D8}"/>
              </a:ext>
            </a:extLst>
          </p:cNvPr>
          <p:cNvSpPr txBox="1"/>
          <p:nvPr/>
        </p:nvSpPr>
        <p:spPr>
          <a:xfrm>
            <a:off x="2496159" y="1710564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Oregon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77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59028C-E2A2-4667-B94C-323802AA6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54" y="299972"/>
            <a:ext cx="8365230" cy="63042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9485B2-4DE0-4BF1-909E-50DDD8F61A48}"/>
              </a:ext>
            </a:extLst>
          </p:cNvPr>
          <p:cNvSpPr/>
          <p:nvPr/>
        </p:nvSpPr>
        <p:spPr>
          <a:xfrm>
            <a:off x="1793289" y="6125592"/>
            <a:ext cx="834501" cy="577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60469F-241F-47F6-8AD0-40BB91E5A883}"/>
              </a:ext>
            </a:extLst>
          </p:cNvPr>
          <p:cNvSpPr txBox="1"/>
          <p:nvPr/>
        </p:nvSpPr>
        <p:spPr>
          <a:xfrm>
            <a:off x="5212408" y="4630730"/>
            <a:ext cx="117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Texas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A98512B-5342-4279-A1D5-F587F1B8FA14}"/>
              </a:ext>
            </a:extLst>
          </p:cNvPr>
          <p:cNvSpPr txBox="1"/>
          <p:nvPr/>
        </p:nvSpPr>
        <p:spPr>
          <a:xfrm>
            <a:off x="4040030" y="3871118"/>
            <a:ext cx="1172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New Mexico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C88BB1-AA33-4FF4-9145-76E0AE35F183}"/>
              </a:ext>
            </a:extLst>
          </p:cNvPr>
          <p:cNvSpPr txBox="1"/>
          <p:nvPr/>
        </p:nvSpPr>
        <p:spPr>
          <a:xfrm>
            <a:off x="3094164" y="3871118"/>
            <a:ext cx="1172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Arizona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3C147DF-1E09-405B-93F9-416C6667F90F}"/>
              </a:ext>
            </a:extLst>
          </p:cNvPr>
          <p:cNvSpPr txBox="1"/>
          <p:nvPr/>
        </p:nvSpPr>
        <p:spPr>
          <a:xfrm>
            <a:off x="2113170" y="3244334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California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B9B417-91D6-4EAA-8996-A5C3C4B6ECE1}"/>
              </a:ext>
            </a:extLst>
          </p:cNvPr>
          <p:cNvSpPr txBox="1"/>
          <p:nvPr/>
        </p:nvSpPr>
        <p:spPr>
          <a:xfrm>
            <a:off x="4080564" y="2246472"/>
            <a:ext cx="1202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Wyoming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4EDF474-11C2-4814-8624-E2DB160D9115}"/>
              </a:ext>
            </a:extLst>
          </p:cNvPr>
          <p:cNvSpPr txBox="1"/>
          <p:nvPr/>
        </p:nvSpPr>
        <p:spPr>
          <a:xfrm>
            <a:off x="4080564" y="1506114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Montana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8A203A6-D46D-47E3-8B0F-92B06D9FF130}"/>
              </a:ext>
            </a:extLst>
          </p:cNvPr>
          <p:cNvSpPr txBox="1"/>
          <p:nvPr/>
        </p:nvSpPr>
        <p:spPr>
          <a:xfrm>
            <a:off x="3561480" y="3012524"/>
            <a:ext cx="71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Utah 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95A3447-141E-4166-86B9-9D8AAABED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548" y="2027483"/>
            <a:ext cx="993734" cy="43285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B74EE3D-0143-4E35-8282-D596A99CAAF2}"/>
              </a:ext>
            </a:extLst>
          </p:cNvPr>
          <p:cNvSpPr txBox="1"/>
          <p:nvPr/>
        </p:nvSpPr>
        <p:spPr>
          <a:xfrm>
            <a:off x="7558889" y="3381602"/>
            <a:ext cx="103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Kentucky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55D074-E3CE-400A-A75E-7907524D92B3}"/>
              </a:ext>
            </a:extLst>
          </p:cNvPr>
          <p:cNvSpPr txBox="1"/>
          <p:nvPr/>
        </p:nvSpPr>
        <p:spPr>
          <a:xfrm>
            <a:off x="9929678" y="2673970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Connecticut</a:t>
            </a:r>
            <a:endParaRPr lang="fr-FR" sz="1200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6A2BDD7-7611-4BA4-A94B-01FAC9D0F65B}"/>
              </a:ext>
            </a:extLst>
          </p:cNvPr>
          <p:cNvCxnSpPr>
            <a:cxnSpLocks/>
          </p:cNvCxnSpPr>
          <p:nvPr/>
        </p:nvCxnSpPr>
        <p:spPr>
          <a:xfrm flipH="1" flipV="1">
            <a:off x="9587887" y="2396971"/>
            <a:ext cx="346228" cy="276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6BCA600-707C-4E5C-9437-039C5BC45539}"/>
              </a:ext>
            </a:extLst>
          </p:cNvPr>
          <p:cNvSpPr txBox="1"/>
          <p:nvPr/>
        </p:nvSpPr>
        <p:spPr>
          <a:xfrm>
            <a:off x="10201925" y="1998032"/>
            <a:ext cx="156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Massachusetts</a:t>
            </a:r>
            <a:endParaRPr lang="fr-FR" sz="12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B9D4E7A-B97D-4AFD-94A0-FFE307F4962D}"/>
              </a:ext>
            </a:extLst>
          </p:cNvPr>
          <p:cNvCxnSpPr>
            <a:cxnSpLocks/>
          </p:cNvCxnSpPr>
          <p:nvPr/>
        </p:nvCxnSpPr>
        <p:spPr>
          <a:xfrm flipH="1">
            <a:off x="9685538" y="2196917"/>
            <a:ext cx="516387" cy="615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5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44E6E4-33D7-47E5-9952-89E62566F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28" y="175684"/>
            <a:ext cx="8690914" cy="6482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726C83-3824-45AF-8D0E-9F4849D3DF61}"/>
              </a:ext>
            </a:extLst>
          </p:cNvPr>
          <p:cNvSpPr/>
          <p:nvPr/>
        </p:nvSpPr>
        <p:spPr>
          <a:xfrm>
            <a:off x="1651248" y="6105267"/>
            <a:ext cx="834501" cy="577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09B88B8-85D7-49B4-A3A6-9F089A15CAAA}"/>
              </a:ext>
            </a:extLst>
          </p:cNvPr>
          <p:cNvSpPr txBox="1"/>
          <p:nvPr/>
        </p:nvSpPr>
        <p:spPr>
          <a:xfrm>
            <a:off x="3938521" y="1417337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Montana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0C3D3F-C265-4366-B885-701B52026FD7}"/>
              </a:ext>
            </a:extLst>
          </p:cNvPr>
          <p:cNvSpPr txBox="1"/>
          <p:nvPr/>
        </p:nvSpPr>
        <p:spPr>
          <a:xfrm>
            <a:off x="4089441" y="2246472"/>
            <a:ext cx="1202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Wyoming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EC5DF6-A5CB-414C-B21F-54B32CB77396}"/>
              </a:ext>
            </a:extLst>
          </p:cNvPr>
          <p:cNvSpPr txBox="1"/>
          <p:nvPr/>
        </p:nvSpPr>
        <p:spPr>
          <a:xfrm>
            <a:off x="7665421" y="3416967"/>
            <a:ext cx="1035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Kentucky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70C175-B71F-4244-9609-ABE1551A0411}"/>
              </a:ext>
            </a:extLst>
          </p:cNvPr>
          <p:cNvSpPr txBox="1"/>
          <p:nvPr/>
        </p:nvSpPr>
        <p:spPr>
          <a:xfrm>
            <a:off x="9373923" y="3350824"/>
            <a:ext cx="169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 Virginia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03A220F-EB19-4DF0-B78B-0D2A7DC60534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701275" y="3350824"/>
            <a:ext cx="672648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ECFFC42A-651D-4C7A-9362-B9D81FA39AD6}"/>
              </a:ext>
            </a:extLst>
          </p:cNvPr>
          <p:cNvSpPr txBox="1"/>
          <p:nvPr/>
        </p:nvSpPr>
        <p:spPr>
          <a:xfrm>
            <a:off x="10306826" y="1076294"/>
            <a:ext cx="96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Maine</a:t>
            </a:r>
            <a:endParaRPr lang="en-US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AA2DD9F-85EA-4507-8ED6-D2C9BFEBC3D0}"/>
              </a:ext>
            </a:extLst>
          </p:cNvPr>
          <p:cNvCxnSpPr>
            <a:cxnSpLocks/>
          </p:cNvCxnSpPr>
          <p:nvPr/>
        </p:nvCxnSpPr>
        <p:spPr>
          <a:xfrm flipH="1">
            <a:off x="10076155" y="1287604"/>
            <a:ext cx="279263" cy="221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7C048F6A-279C-4A62-A35B-982BE8F36FCB}"/>
              </a:ext>
            </a:extLst>
          </p:cNvPr>
          <p:cNvSpPr txBox="1"/>
          <p:nvPr/>
        </p:nvSpPr>
        <p:spPr>
          <a:xfrm>
            <a:off x="1207100" y="3501786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California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DF46972-4C0E-401D-9652-AE4DAD10DE01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793289" y="3111200"/>
            <a:ext cx="746295" cy="390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51CA1DF-3D89-45AE-B350-35018E14456F}"/>
              </a:ext>
            </a:extLst>
          </p:cNvPr>
          <p:cNvSpPr txBox="1"/>
          <p:nvPr/>
        </p:nvSpPr>
        <p:spPr>
          <a:xfrm>
            <a:off x="6896054" y="5473963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Mississippi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7583F82-BB22-4404-9CCC-57653766D623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7260456" y="4714045"/>
            <a:ext cx="239280" cy="7599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813B4DE2-9E3E-42B8-89A9-BE4FA1B7D9EE}"/>
              </a:ext>
            </a:extLst>
          </p:cNvPr>
          <p:cNvSpPr txBox="1"/>
          <p:nvPr/>
        </p:nvSpPr>
        <p:spPr>
          <a:xfrm>
            <a:off x="9996256" y="2639697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Connecticut</a:t>
            </a:r>
            <a:endParaRPr lang="fr-FR" sz="12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DE418D0-4DF4-440B-8446-E2426F1E933D}"/>
              </a:ext>
            </a:extLst>
          </p:cNvPr>
          <p:cNvCxnSpPr>
            <a:cxnSpLocks/>
          </p:cNvCxnSpPr>
          <p:nvPr/>
        </p:nvCxnSpPr>
        <p:spPr>
          <a:xfrm flipH="1" flipV="1">
            <a:off x="9734364" y="2393475"/>
            <a:ext cx="346228" cy="276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30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E9B129-FF2B-4166-BCDC-41D00BD10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100000" l="1420" r="988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7" y="204728"/>
            <a:ext cx="5358404" cy="34990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4AC353D-711F-4D6A-8467-6894FB879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83" b="98821" l="63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02" y="4021767"/>
            <a:ext cx="3934846" cy="263150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90D6E6-5A2B-4A23-94DC-53AA4BB95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77" b="99061" l="631" r="995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003" y="477591"/>
            <a:ext cx="3934846" cy="264391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04CE013-52FF-4975-95E0-4C996F1E4316}"/>
              </a:ext>
            </a:extLst>
          </p:cNvPr>
          <p:cNvSpPr txBox="1"/>
          <p:nvPr/>
        </p:nvSpPr>
        <p:spPr>
          <a:xfrm>
            <a:off x="1759922" y="277536"/>
            <a:ext cx="360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Repartition of Rhythm &amp; Blues music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5E6E2AA-19EF-4D59-8478-E714FCFB9E36}"/>
              </a:ext>
            </a:extLst>
          </p:cNvPr>
          <p:cNvSpPr txBox="1"/>
          <p:nvPr/>
        </p:nvSpPr>
        <p:spPr>
          <a:xfrm>
            <a:off x="2017968" y="3970578"/>
            <a:ext cx="253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Repartition of pop music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D83C3C7-61FD-4562-8851-F57178C16BB9}"/>
              </a:ext>
            </a:extLst>
          </p:cNvPr>
          <p:cNvSpPr txBox="1"/>
          <p:nvPr/>
        </p:nvSpPr>
        <p:spPr>
          <a:xfrm>
            <a:off x="7896773" y="477591"/>
            <a:ext cx="253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Repartition of soul music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AEBB1BA-6629-4D14-A0C5-C340DD81DF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44" b="100000" l="21146" r="9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6" t="3544" b="2765"/>
          <a:stretch/>
        </p:blipFill>
        <p:spPr>
          <a:xfrm>
            <a:off x="6682098" y="3736491"/>
            <a:ext cx="3934846" cy="259979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FE4368C-935D-4D21-A909-DE65469233CA}"/>
              </a:ext>
            </a:extLst>
          </p:cNvPr>
          <p:cNvSpPr txBox="1"/>
          <p:nvPr/>
        </p:nvSpPr>
        <p:spPr>
          <a:xfrm>
            <a:off x="7182619" y="3736491"/>
            <a:ext cx="2879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Repartition of electronic music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7F8E5A-A0C1-44F5-BA55-EB4FC9E6ABA8}"/>
              </a:ext>
            </a:extLst>
          </p:cNvPr>
          <p:cNvSpPr/>
          <p:nvPr/>
        </p:nvSpPr>
        <p:spPr>
          <a:xfrm>
            <a:off x="4553273" y="6603114"/>
            <a:ext cx="3449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u="sng" dirty="0">
                <a:solidFill>
                  <a:srgbClr val="0070C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https://www.dailymail.co.uk/news/article-2609009/</a:t>
            </a:r>
            <a:endParaRPr 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99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9D2B679B-AD8A-4EE7-906C-02AF6616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26"/>
          <a:stretch/>
        </p:blipFill>
        <p:spPr>
          <a:xfrm>
            <a:off x="2021054" y="216308"/>
            <a:ext cx="8372626" cy="619465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2CA19DD-264F-4965-B2CA-2B250426B702}"/>
              </a:ext>
            </a:extLst>
          </p:cNvPr>
          <p:cNvSpPr txBox="1"/>
          <p:nvPr/>
        </p:nvSpPr>
        <p:spPr>
          <a:xfrm>
            <a:off x="9867532" y="2673970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Connecticut</a:t>
            </a:r>
            <a:endParaRPr lang="fr-FR" sz="1200" dirty="0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063ECDE-C1E0-47C3-ADD1-C08C1BB21AE9}"/>
              </a:ext>
            </a:extLst>
          </p:cNvPr>
          <p:cNvCxnSpPr>
            <a:cxnSpLocks/>
          </p:cNvCxnSpPr>
          <p:nvPr/>
        </p:nvCxnSpPr>
        <p:spPr>
          <a:xfrm flipH="1" flipV="1">
            <a:off x="9525741" y="2396971"/>
            <a:ext cx="346228" cy="2769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82F5DDF4-2729-4985-ADC9-F80A93C36969}"/>
              </a:ext>
            </a:extLst>
          </p:cNvPr>
          <p:cNvSpPr txBox="1"/>
          <p:nvPr/>
        </p:nvSpPr>
        <p:spPr>
          <a:xfrm>
            <a:off x="10201925" y="1971398"/>
            <a:ext cx="1565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Massachusetts</a:t>
            </a:r>
            <a:endParaRPr lang="fr-FR" sz="1200" dirty="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D1CAC08A-6903-4462-B169-BDD8368D074D}"/>
              </a:ext>
            </a:extLst>
          </p:cNvPr>
          <p:cNvCxnSpPr>
            <a:cxnSpLocks/>
          </p:cNvCxnSpPr>
          <p:nvPr/>
        </p:nvCxnSpPr>
        <p:spPr>
          <a:xfrm flipH="1">
            <a:off x="9685538" y="2170283"/>
            <a:ext cx="516387" cy="615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67FF6D41-4BD5-4FFA-B38F-589A5139FA63}"/>
              </a:ext>
            </a:extLst>
          </p:cNvPr>
          <p:cNvSpPr txBox="1"/>
          <p:nvPr/>
        </p:nvSpPr>
        <p:spPr>
          <a:xfrm>
            <a:off x="9296848" y="5404856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Florida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A4F14C2-3395-444A-B106-7C9FB976931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8960096" y="5404856"/>
            <a:ext cx="336752" cy="1846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D26C48E-A591-4576-BCE4-77D93C725AEF}"/>
              </a:ext>
            </a:extLst>
          </p:cNvPr>
          <p:cNvSpPr txBox="1"/>
          <p:nvPr/>
        </p:nvSpPr>
        <p:spPr>
          <a:xfrm>
            <a:off x="1207100" y="3501786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California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D04BBC6-2687-476B-AAC9-06A21C95FFD4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793289" y="3111200"/>
            <a:ext cx="746295" cy="390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71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CA067E8-2985-41CA-8FB9-CCF762C02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7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0" y="538288"/>
            <a:ext cx="8524240" cy="578142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6C5E818-4681-4E1F-A949-CF5858FCE158}"/>
              </a:ext>
            </a:extLst>
          </p:cNvPr>
          <p:cNvSpPr txBox="1"/>
          <p:nvPr/>
        </p:nvSpPr>
        <p:spPr>
          <a:xfrm>
            <a:off x="3491081" y="724576"/>
            <a:ext cx="520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Repartition of Rap &amp; Hip-Hop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7706DA-B372-443C-BF5A-14ADEBCE5C5E}"/>
              </a:ext>
            </a:extLst>
          </p:cNvPr>
          <p:cNvSpPr/>
          <p:nvPr/>
        </p:nvSpPr>
        <p:spPr>
          <a:xfrm>
            <a:off x="4143084" y="6506000"/>
            <a:ext cx="34499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u="sng" dirty="0">
                <a:solidFill>
                  <a:srgbClr val="0070C0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https://www.dailymail.co.uk/news/article-2609009/</a:t>
            </a:r>
            <a:endParaRPr 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7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508718E-3829-4589-A99E-EDBBDE00E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10" y="261123"/>
            <a:ext cx="8807580" cy="618159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8D192F-42E9-4D5B-A417-28C21A9C0232}"/>
              </a:ext>
            </a:extLst>
          </p:cNvPr>
          <p:cNvSpPr txBox="1"/>
          <p:nvPr/>
        </p:nvSpPr>
        <p:spPr>
          <a:xfrm>
            <a:off x="1971128" y="3244334"/>
            <a:ext cx="11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California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1E9EA17-90EE-4BA1-8257-1AEA97C05896}"/>
              </a:ext>
            </a:extLst>
          </p:cNvPr>
          <p:cNvSpPr txBox="1"/>
          <p:nvPr/>
        </p:nvSpPr>
        <p:spPr>
          <a:xfrm>
            <a:off x="7905569" y="1653038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Michigan</a:t>
            </a:r>
            <a:endParaRPr lang="fr-FR" sz="1200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B94BE21-FC37-4AC5-81AF-34E01A5EA25C}"/>
              </a:ext>
            </a:extLst>
          </p:cNvPr>
          <p:cNvCxnSpPr>
            <a:cxnSpLocks/>
          </p:cNvCxnSpPr>
          <p:nvPr/>
        </p:nvCxnSpPr>
        <p:spPr>
          <a:xfrm flipH="1">
            <a:off x="8007659" y="2086252"/>
            <a:ext cx="204186" cy="3018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60FAAA4-542B-460D-8E9B-F97797465510}"/>
              </a:ext>
            </a:extLst>
          </p:cNvPr>
          <p:cNvSpPr txBox="1"/>
          <p:nvPr/>
        </p:nvSpPr>
        <p:spPr>
          <a:xfrm>
            <a:off x="8794815" y="1219824"/>
            <a:ext cx="1202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New York</a:t>
            </a:r>
            <a:endParaRPr lang="fr-FR" sz="1200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8E491208-5631-48A5-A3D9-CB3F1BD4BFBF}"/>
              </a:ext>
            </a:extLst>
          </p:cNvPr>
          <p:cNvCxnSpPr>
            <a:cxnSpLocks/>
          </p:cNvCxnSpPr>
          <p:nvPr/>
        </p:nvCxnSpPr>
        <p:spPr>
          <a:xfrm>
            <a:off x="9192090" y="1653038"/>
            <a:ext cx="0" cy="5841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4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172</Words>
  <Application>Microsoft Office PowerPoint</Application>
  <PresentationFormat>Grand écran</PresentationFormat>
  <Paragraphs>71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Azéline A</dc:creator>
  <cp:lastModifiedBy>Azéline A</cp:lastModifiedBy>
  <cp:revision>19</cp:revision>
  <dcterms:created xsi:type="dcterms:W3CDTF">2020-02-02T19:28:19Z</dcterms:created>
  <dcterms:modified xsi:type="dcterms:W3CDTF">2020-02-04T15:33:43Z</dcterms:modified>
</cp:coreProperties>
</file>